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8" r:id="rId3"/>
    <p:sldId id="259" r:id="rId4"/>
    <p:sldId id="261" r:id="rId5"/>
    <p:sldId id="264" r:id="rId6"/>
    <p:sldId id="266" r:id="rId7"/>
    <p:sldId id="265" r:id="rId8"/>
    <p:sldId id="267" r:id="rId9"/>
    <p:sldId id="268" r:id="rId10"/>
    <p:sldId id="262" r:id="rId11"/>
    <p:sldId id="26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E0EDC8-5875-4188-8A87-6FA1A5ABA8F3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C2F9A0-4479-4698-B1B3-D73B1DC03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6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05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3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16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54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86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6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6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1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6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4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2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465F39-8EF4-4A2B-98B0-FD47F39D5337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05F380-3E01-4760-973F-11189E12D7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26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Saint John’s Newberry United Methodist Church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Leadership Training</a:t>
            </a:r>
          </a:p>
          <a:p>
            <a:r>
              <a:rPr lang="en-US" sz="4000" b="1" dirty="0" smtClean="0"/>
              <a:t>Session 7</a:t>
            </a:r>
          </a:p>
          <a:p>
            <a:r>
              <a:rPr lang="en-US" sz="4000" b="1" dirty="0" smtClean="0"/>
              <a:t>September, 2018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7287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For Next Month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118" y="2151529"/>
            <a:ext cx="9373906" cy="40797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October 10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 smtClean="0"/>
              <a:t>Basic Financials </a:t>
            </a:r>
          </a:p>
          <a:p>
            <a:pPr lvl="1"/>
            <a:r>
              <a:rPr lang="en-US" sz="3200" dirty="0" smtClean="0"/>
              <a:t>Solving Problems</a:t>
            </a:r>
          </a:p>
          <a:p>
            <a:r>
              <a:rPr lang="en-US" sz="3600" dirty="0" smtClean="0"/>
              <a:t>Practice the Tools</a:t>
            </a:r>
          </a:p>
          <a:p>
            <a:r>
              <a:rPr lang="en-US" sz="3600" dirty="0" smtClean="0"/>
              <a:t>Move on </a:t>
            </a:r>
            <a:r>
              <a:rPr lang="en-US" sz="3600" dirty="0"/>
              <a:t>current Project – Individual or </a:t>
            </a:r>
            <a:r>
              <a:rPr lang="en-US" sz="3600" dirty="0" smtClean="0"/>
              <a:t>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41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Closing Prayer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171" y="2666999"/>
            <a:ext cx="9367852" cy="203498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Next Session – October 10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0248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Welcome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524" y="2438399"/>
            <a:ext cx="8962499" cy="260873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Opening Prayer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Today’s Agenda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6353" y="2666999"/>
            <a:ext cx="9306671" cy="3124201"/>
          </a:xfrm>
        </p:spPr>
        <p:txBody>
          <a:bodyPr>
            <a:noAutofit/>
          </a:bodyPr>
          <a:lstStyle/>
          <a:p>
            <a:r>
              <a:rPr lang="en-US" sz="3600" dirty="0" smtClean="0"/>
              <a:t>Review People Skills I – Acquiring Followers</a:t>
            </a:r>
          </a:p>
          <a:p>
            <a:pPr lvl="1"/>
            <a:r>
              <a:rPr lang="en-US" sz="3200" dirty="0" smtClean="0"/>
              <a:t>(Session 6 Materials)</a:t>
            </a:r>
          </a:p>
          <a:p>
            <a:r>
              <a:rPr lang="en-US" sz="3600" dirty="0" smtClean="0"/>
              <a:t>People Skills II – Dealing with Issues</a:t>
            </a:r>
          </a:p>
          <a:p>
            <a:pPr lvl="1"/>
            <a:r>
              <a:rPr lang="en-US" sz="3200" dirty="0" smtClean="0"/>
              <a:t>(Session 7 Materials)</a:t>
            </a:r>
          </a:p>
        </p:txBody>
      </p:sp>
    </p:spTree>
    <p:extLst>
      <p:ext uri="{BB962C8B-B14F-4D97-AF65-F5344CB8AC3E}">
        <p14:creationId xmlns:p14="http://schemas.microsoft.com/office/powerpoint/2010/main" val="402218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People Skills II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906" y="2043953"/>
            <a:ext cx="9320117" cy="4495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Dealing with Poor Performers</a:t>
            </a:r>
          </a:p>
          <a:p>
            <a:r>
              <a:rPr lang="en-US" sz="4000" dirty="0" smtClean="0"/>
              <a:t>Dealing with Teamwork &amp; Conflict</a:t>
            </a:r>
          </a:p>
          <a:p>
            <a:r>
              <a:rPr lang="en-US" sz="4000" dirty="0" smtClean="0"/>
              <a:t>Inspiring a Positive Attitude &amp; Motivation</a:t>
            </a:r>
          </a:p>
          <a:p>
            <a:r>
              <a:rPr lang="en-US" sz="4000" dirty="0" smtClean="0"/>
              <a:t>Succession Planning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442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Poor Performers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129" y="2102225"/>
            <a:ext cx="9122894" cy="4589928"/>
          </a:xfrm>
        </p:spPr>
        <p:txBody>
          <a:bodyPr/>
          <a:lstStyle/>
          <a:p>
            <a:r>
              <a:rPr lang="en-US" sz="3200" dirty="0" smtClean="0"/>
              <a:t>Consider First Six Sessions</a:t>
            </a:r>
          </a:p>
          <a:p>
            <a:r>
              <a:rPr lang="en-US" sz="3200" dirty="0" smtClean="0"/>
              <a:t>Sooner is Better &amp; Document when Necessary</a:t>
            </a:r>
          </a:p>
          <a:p>
            <a:r>
              <a:rPr lang="en-US" sz="3200" dirty="0" smtClean="0"/>
              <a:t>Stay focused on Results / Objectives and Behaviors not the Person</a:t>
            </a:r>
          </a:p>
          <a:p>
            <a:r>
              <a:rPr lang="en-US" sz="3200" dirty="0" smtClean="0"/>
              <a:t>Clarify Expectations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>
                <a:solidFill>
                  <a:prstClr val="black"/>
                </a:solidFill>
              </a:rPr>
              <a:t>What does the Bible have to say?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0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Teamwork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9424" y="2666999"/>
            <a:ext cx="8943599" cy="3124201"/>
          </a:xfrm>
        </p:spPr>
        <p:txBody>
          <a:bodyPr/>
          <a:lstStyle/>
          <a:p>
            <a:r>
              <a:rPr lang="en-US" sz="3200" dirty="0" smtClean="0"/>
              <a:t>See Handout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>
                <a:solidFill>
                  <a:prstClr val="black"/>
                </a:solidFill>
              </a:rPr>
              <a:t>What does the Bible have to say?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4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Conflict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985682"/>
            <a:ext cx="8580529" cy="4823012"/>
          </a:xfrm>
        </p:spPr>
        <p:txBody>
          <a:bodyPr>
            <a:normAutofit/>
          </a:bodyPr>
          <a:lstStyle/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>
                <a:solidFill>
                  <a:prstClr val="black"/>
                </a:solidFill>
              </a:rPr>
              <a:t>Consider First Six </a:t>
            </a:r>
            <a:r>
              <a:rPr lang="en-US" sz="3200" dirty="0" smtClean="0">
                <a:solidFill>
                  <a:prstClr val="black"/>
                </a:solidFill>
              </a:rPr>
              <a:t>Sessions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See Communication &amp; People Skills Handouts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Open Minded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Other Person’s Perspective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Listen Well &amp; Compassion</a:t>
            </a:r>
          </a:p>
          <a:p>
            <a:pPr lvl="1">
              <a:buClr>
                <a:srgbClr val="30ACEC">
                  <a:lumMod val="75000"/>
                </a:srgbClr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Manage Emotions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What </a:t>
            </a:r>
            <a:r>
              <a:rPr lang="en-US" sz="3200" dirty="0">
                <a:solidFill>
                  <a:prstClr val="black"/>
                </a:solidFill>
              </a:rPr>
              <a:t>does the Bible have to say?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7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Attitude &amp; Motivation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129" y="2666999"/>
            <a:ext cx="9122894" cy="3124201"/>
          </a:xfrm>
        </p:spPr>
        <p:txBody>
          <a:bodyPr>
            <a:normAutofit/>
          </a:bodyPr>
          <a:lstStyle/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>
                <a:solidFill>
                  <a:prstClr val="black"/>
                </a:solidFill>
              </a:rPr>
              <a:t>Consider First Six Sessions</a:t>
            </a:r>
          </a:p>
          <a:p>
            <a:r>
              <a:rPr lang="en-US" sz="3200" dirty="0" smtClean="0"/>
              <a:t>See Handout</a:t>
            </a:r>
          </a:p>
          <a:p>
            <a:r>
              <a:rPr lang="en-US" sz="3200" dirty="0" smtClean="0"/>
              <a:t>What does the Bible have to say?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052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Succession Planning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388" y="2075329"/>
            <a:ext cx="8934635" cy="4213412"/>
          </a:xfrm>
        </p:spPr>
        <p:txBody>
          <a:bodyPr/>
          <a:lstStyle/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>
                <a:solidFill>
                  <a:prstClr val="black"/>
                </a:solidFill>
              </a:rPr>
              <a:t>What does the Bible have to say</a:t>
            </a:r>
            <a:r>
              <a:rPr lang="en-US" sz="3200" dirty="0" smtClean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Find person with right Attitude &amp; Motivation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Assess &amp; Train Skills / Abilities – To Do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Assess &amp; Teach Knowledge – To Know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Relationships &amp; People Skills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US" sz="3200" dirty="0" smtClean="0">
                <a:solidFill>
                  <a:prstClr val="black"/>
                </a:solidFill>
              </a:rPr>
              <a:t>General Character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710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245</TotalTime>
  <Words>222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Saint John’s Newberry United Methodist Church</vt:lpstr>
      <vt:lpstr>Welcome</vt:lpstr>
      <vt:lpstr>Today’s Agenda</vt:lpstr>
      <vt:lpstr>People Skills II</vt:lpstr>
      <vt:lpstr>Poor Performers</vt:lpstr>
      <vt:lpstr>Teamwork</vt:lpstr>
      <vt:lpstr>Conflict</vt:lpstr>
      <vt:lpstr>Attitude &amp; Motivation</vt:lpstr>
      <vt:lpstr>Succession Planning</vt:lpstr>
      <vt:lpstr>For Next Month</vt:lpstr>
      <vt:lpstr>Closing Prayer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John’s Newberry United Methodist Church</dc:title>
  <dc:creator>Dan Manetta</dc:creator>
  <cp:lastModifiedBy>Dan Manetta</cp:lastModifiedBy>
  <cp:revision>25</cp:revision>
  <cp:lastPrinted>2018-09-05T21:09:22Z</cp:lastPrinted>
  <dcterms:created xsi:type="dcterms:W3CDTF">2018-02-18T20:49:49Z</dcterms:created>
  <dcterms:modified xsi:type="dcterms:W3CDTF">2018-09-05T21:42:06Z</dcterms:modified>
</cp:coreProperties>
</file>